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8" r:id="rId29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2" d="100"/>
          <a:sy n="72" d="100"/>
        </p:scale>
        <p:origin x="1254" y="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9/15/2020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9/15/2020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9/15/2020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9/15/2020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9/15/2020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8.png"/><Relationship Id="rId7" Type="http://schemas.openxmlformats.org/officeDocument/2006/relationships/image" Target="../media/image4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23.png"/><Relationship Id="rId9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27.png"/><Relationship Id="rId7" Type="http://schemas.openxmlformats.org/officeDocument/2006/relationships/image" Target="../media/image3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5" Type="http://schemas.openxmlformats.org/officeDocument/2006/relationships/image" Target="../media/image29.png"/><Relationship Id="rId4" Type="http://schemas.openxmlformats.org/officeDocument/2006/relationships/image" Target="../media/image4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27.png"/><Relationship Id="rId7" Type="http://schemas.openxmlformats.org/officeDocument/2006/relationships/image" Target="../media/image3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5" Type="http://schemas.openxmlformats.org/officeDocument/2006/relationships/image" Target="../media/image29.png"/><Relationship Id="rId4" Type="http://schemas.openxmlformats.org/officeDocument/2006/relationships/image" Target="../media/image5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27.png"/><Relationship Id="rId7" Type="http://schemas.openxmlformats.org/officeDocument/2006/relationships/image" Target="../media/image3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5" Type="http://schemas.openxmlformats.org/officeDocument/2006/relationships/image" Target="../media/image29.png"/><Relationship Id="rId4" Type="http://schemas.openxmlformats.org/officeDocument/2006/relationships/image" Target="../media/image5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6.png"/><Relationship Id="rId7" Type="http://schemas.openxmlformats.org/officeDocument/2006/relationships/image" Target="../media/image6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23.png"/><Relationship Id="rId9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73.png"/><Relationship Id="rId3" Type="http://schemas.openxmlformats.org/officeDocument/2006/relationships/image" Target="../media/image27.png"/><Relationship Id="rId7" Type="http://schemas.openxmlformats.org/officeDocument/2006/relationships/image" Target="../media/image34.png"/><Relationship Id="rId12" Type="http://schemas.openxmlformats.org/officeDocument/2006/relationships/image" Target="../media/image7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11" Type="http://schemas.openxmlformats.org/officeDocument/2006/relationships/image" Target="../media/image71.png"/><Relationship Id="rId5" Type="http://schemas.openxmlformats.org/officeDocument/2006/relationships/image" Target="../media/image29.png"/><Relationship Id="rId10" Type="http://schemas.openxmlformats.org/officeDocument/2006/relationships/image" Target="../media/image70.png"/><Relationship Id="rId4" Type="http://schemas.openxmlformats.org/officeDocument/2006/relationships/image" Target="../media/image69.png"/><Relationship Id="rId9" Type="http://schemas.openxmlformats.org/officeDocument/2006/relationships/image" Target="../media/image4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77.png"/><Relationship Id="rId3" Type="http://schemas.openxmlformats.org/officeDocument/2006/relationships/image" Target="../media/image27.png"/><Relationship Id="rId7" Type="http://schemas.openxmlformats.org/officeDocument/2006/relationships/image" Target="../media/image35.png"/><Relationship Id="rId12" Type="http://schemas.openxmlformats.org/officeDocument/2006/relationships/image" Target="../media/image7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11" Type="http://schemas.openxmlformats.org/officeDocument/2006/relationships/image" Target="../media/image75.png"/><Relationship Id="rId5" Type="http://schemas.openxmlformats.org/officeDocument/2006/relationships/image" Target="../media/image29.png"/><Relationship Id="rId10" Type="http://schemas.openxmlformats.org/officeDocument/2006/relationships/image" Target="../media/image74.png"/><Relationship Id="rId4" Type="http://schemas.openxmlformats.org/officeDocument/2006/relationships/image" Target="../media/image69.png"/><Relationship Id="rId9" Type="http://schemas.openxmlformats.org/officeDocument/2006/relationships/image" Target="../media/image4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81.png"/><Relationship Id="rId3" Type="http://schemas.openxmlformats.org/officeDocument/2006/relationships/image" Target="../media/image27.png"/><Relationship Id="rId7" Type="http://schemas.openxmlformats.org/officeDocument/2006/relationships/image" Target="../media/image35.png"/><Relationship Id="rId12" Type="http://schemas.openxmlformats.org/officeDocument/2006/relationships/image" Target="../media/image8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11" Type="http://schemas.openxmlformats.org/officeDocument/2006/relationships/image" Target="../media/image79.png"/><Relationship Id="rId5" Type="http://schemas.openxmlformats.org/officeDocument/2006/relationships/image" Target="../media/image29.png"/><Relationship Id="rId10" Type="http://schemas.openxmlformats.org/officeDocument/2006/relationships/image" Target="../media/image78.png"/><Relationship Id="rId4" Type="http://schemas.openxmlformats.org/officeDocument/2006/relationships/image" Target="../media/image69.png"/><Relationship Id="rId9" Type="http://schemas.openxmlformats.org/officeDocument/2006/relationships/image" Target="../media/image4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66.png"/><Relationship Id="rId7" Type="http://schemas.openxmlformats.org/officeDocument/2006/relationships/image" Target="../media/image8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23.png"/><Relationship Id="rId9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27.png"/><Relationship Id="rId7" Type="http://schemas.openxmlformats.org/officeDocument/2006/relationships/image" Target="../media/image3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5.png"/><Relationship Id="rId11" Type="http://schemas.openxmlformats.org/officeDocument/2006/relationships/image" Target="../media/image88.png"/><Relationship Id="rId5" Type="http://schemas.openxmlformats.org/officeDocument/2006/relationships/image" Target="../media/image29.png"/><Relationship Id="rId10" Type="http://schemas.openxmlformats.org/officeDocument/2006/relationships/image" Target="../media/image87.png"/><Relationship Id="rId4" Type="http://schemas.openxmlformats.org/officeDocument/2006/relationships/image" Target="../media/image84.png"/><Relationship Id="rId9" Type="http://schemas.openxmlformats.org/officeDocument/2006/relationships/image" Target="../media/image8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27.png"/><Relationship Id="rId7" Type="http://schemas.openxmlformats.org/officeDocument/2006/relationships/image" Target="../media/image3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9.png"/><Relationship Id="rId11" Type="http://schemas.openxmlformats.org/officeDocument/2006/relationships/image" Target="../media/image92.png"/><Relationship Id="rId5" Type="http://schemas.openxmlformats.org/officeDocument/2006/relationships/image" Target="../media/image29.png"/><Relationship Id="rId10" Type="http://schemas.openxmlformats.org/officeDocument/2006/relationships/image" Target="../media/image91.png"/><Relationship Id="rId4" Type="http://schemas.openxmlformats.org/officeDocument/2006/relationships/image" Target="../media/image84.png"/><Relationship Id="rId9" Type="http://schemas.openxmlformats.org/officeDocument/2006/relationships/image" Target="../media/image9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27.png"/><Relationship Id="rId7" Type="http://schemas.openxmlformats.org/officeDocument/2006/relationships/image" Target="../media/image3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3.png"/><Relationship Id="rId11" Type="http://schemas.openxmlformats.org/officeDocument/2006/relationships/image" Target="../media/image96.png"/><Relationship Id="rId5" Type="http://schemas.openxmlformats.org/officeDocument/2006/relationships/image" Target="../media/image29.png"/><Relationship Id="rId10" Type="http://schemas.openxmlformats.org/officeDocument/2006/relationships/image" Target="../media/image95.png"/><Relationship Id="rId4" Type="http://schemas.openxmlformats.org/officeDocument/2006/relationships/image" Target="../media/image84.png"/><Relationship Id="rId9" Type="http://schemas.openxmlformats.org/officeDocument/2006/relationships/image" Target="../media/image9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27.png"/><Relationship Id="rId7" Type="http://schemas.openxmlformats.org/officeDocument/2006/relationships/image" Target="../media/image3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7.png"/><Relationship Id="rId11" Type="http://schemas.openxmlformats.org/officeDocument/2006/relationships/image" Target="../media/image100.png"/><Relationship Id="rId5" Type="http://schemas.openxmlformats.org/officeDocument/2006/relationships/image" Target="../media/image29.png"/><Relationship Id="rId10" Type="http://schemas.openxmlformats.org/officeDocument/2006/relationships/image" Target="../media/image99.png"/><Relationship Id="rId4" Type="http://schemas.openxmlformats.org/officeDocument/2006/relationships/image" Target="../media/image84.png"/><Relationship Id="rId9" Type="http://schemas.openxmlformats.org/officeDocument/2006/relationships/image" Target="../media/image9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101.png"/><Relationship Id="rId7" Type="http://schemas.openxmlformats.org/officeDocument/2006/relationships/image" Target="../media/image10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23.png"/><Relationship Id="rId9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image" Target="../media/image27.png"/><Relationship Id="rId7" Type="http://schemas.openxmlformats.org/officeDocument/2006/relationships/image" Target="../media/image3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5.png"/><Relationship Id="rId5" Type="http://schemas.openxmlformats.org/officeDocument/2006/relationships/image" Target="../media/image29.png"/><Relationship Id="rId4" Type="http://schemas.openxmlformats.org/officeDocument/2006/relationships/image" Target="../media/image104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image" Target="../media/image27.png"/><Relationship Id="rId7" Type="http://schemas.openxmlformats.org/officeDocument/2006/relationships/image" Target="../media/image3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7.png"/><Relationship Id="rId5" Type="http://schemas.openxmlformats.org/officeDocument/2006/relationships/image" Target="../media/image29.png"/><Relationship Id="rId4" Type="http://schemas.openxmlformats.org/officeDocument/2006/relationships/image" Target="../media/image10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image" Target="../media/image109.png"/><Relationship Id="rId7" Type="http://schemas.openxmlformats.org/officeDocument/2006/relationships/image" Target="../media/image11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23.png"/><Relationship Id="rId9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13" Type="http://schemas.openxmlformats.org/officeDocument/2006/relationships/image" Target="../media/image122.png"/><Relationship Id="rId3" Type="http://schemas.openxmlformats.org/officeDocument/2006/relationships/image" Target="../media/image112.png"/><Relationship Id="rId7" Type="http://schemas.openxmlformats.org/officeDocument/2006/relationships/image" Target="../media/image116.png"/><Relationship Id="rId12" Type="http://schemas.openxmlformats.org/officeDocument/2006/relationships/image" Target="../media/image1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5.png"/><Relationship Id="rId11" Type="http://schemas.openxmlformats.org/officeDocument/2006/relationships/image" Target="../media/image120.png"/><Relationship Id="rId5" Type="http://schemas.openxmlformats.org/officeDocument/2006/relationships/image" Target="../media/image114.png"/><Relationship Id="rId15" Type="http://schemas.openxmlformats.org/officeDocument/2006/relationships/image" Target="../media/image124.png"/><Relationship Id="rId10" Type="http://schemas.openxmlformats.org/officeDocument/2006/relationships/image" Target="../media/image119.png"/><Relationship Id="rId4" Type="http://schemas.openxmlformats.org/officeDocument/2006/relationships/image" Target="../media/image113.png"/><Relationship Id="rId9" Type="http://schemas.openxmlformats.org/officeDocument/2006/relationships/image" Target="../media/image118.png"/><Relationship Id="rId14" Type="http://schemas.openxmlformats.org/officeDocument/2006/relationships/image" Target="../media/image123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13" Type="http://schemas.openxmlformats.org/officeDocument/2006/relationships/image" Target="../media/image135.png"/><Relationship Id="rId3" Type="http://schemas.openxmlformats.org/officeDocument/2006/relationships/image" Target="../media/image125.png"/><Relationship Id="rId7" Type="http://schemas.openxmlformats.org/officeDocument/2006/relationships/image" Target="../media/image129.png"/><Relationship Id="rId12" Type="http://schemas.openxmlformats.org/officeDocument/2006/relationships/image" Target="../media/image134.png"/><Relationship Id="rId17" Type="http://schemas.openxmlformats.org/officeDocument/2006/relationships/image" Target="../media/image11.png"/><Relationship Id="rId2" Type="http://schemas.openxmlformats.org/officeDocument/2006/relationships/image" Target="../media/image1.png"/><Relationship Id="rId16" Type="http://schemas.openxmlformats.org/officeDocument/2006/relationships/image" Target="../media/image1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8.png"/><Relationship Id="rId11" Type="http://schemas.openxmlformats.org/officeDocument/2006/relationships/image" Target="../media/image133.png"/><Relationship Id="rId5" Type="http://schemas.openxmlformats.org/officeDocument/2006/relationships/image" Target="../media/image127.png"/><Relationship Id="rId15" Type="http://schemas.openxmlformats.org/officeDocument/2006/relationships/image" Target="../media/image137.png"/><Relationship Id="rId10" Type="http://schemas.openxmlformats.org/officeDocument/2006/relationships/image" Target="../media/image132.png"/><Relationship Id="rId4" Type="http://schemas.openxmlformats.org/officeDocument/2006/relationships/image" Target="../media/image126.png"/><Relationship Id="rId9" Type="http://schemas.openxmlformats.org/officeDocument/2006/relationships/image" Target="../media/image131.png"/><Relationship Id="rId14" Type="http://schemas.openxmlformats.org/officeDocument/2006/relationships/image" Target="../media/image13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2.png"/><Relationship Id="rId7" Type="http://schemas.openxmlformats.org/officeDocument/2006/relationships/image" Target="../media/image2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23.png"/><Relationship Id="rId9" Type="http://schemas.openxmlformats.org/officeDocument/2006/relationships/image" Target="../media/image2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Relationship Id="rId14" Type="http://schemas.openxmlformats.org/officeDocument/2006/relationships/image" Target="../media/image3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9.png"/><Relationship Id="rId7" Type="http://schemas.openxmlformats.org/officeDocument/2006/relationships/image" Target="../media/image4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23.png"/><Relationship Id="rId9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7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4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11" Type="http://schemas.openxmlformats.org/officeDocument/2006/relationships/image" Target="../media/image45.png"/><Relationship Id="rId5" Type="http://schemas.openxmlformats.org/officeDocument/2006/relationships/image" Target="../media/image29.png"/><Relationship Id="rId10" Type="http://schemas.openxmlformats.org/officeDocument/2006/relationships/image" Target="../media/image35.png"/><Relationship Id="rId4" Type="http://schemas.openxmlformats.org/officeDocument/2006/relationships/image" Target="../media/image42.png"/><Relationship Id="rId9" Type="http://schemas.openxmlformats.org/officeDocument/2006/relationships/image" Target="../media/image34.png"/><Relationship Id="rId14" Type="http://schemas.openxmlformats.org/officeDocument/2006/relationships/image" Target="../media/image4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27.png"/><Relationship Id="rId7" Type="http://schemas.openxmlformats.org/officeDocument/2006/relationships/image" Target="../media/image3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11" Type="http://schemas.openxmlformats.org/officeDocument/2006/relationships/image" Target="../media/image51.png"/><Relationship Id="rId5" Type="http://schemas.openxmlformats.org/officeDocument/2006/relationships/image" Target="../media/image29.png"/><Relationship Id="rId10" Type="http://schemas.openxmlformats.org/officeDocument/2006/relationships/image" Target="../media/image50.png"/><Relationship Id="rId4" Type="http://schemas.openxmlformats.org/officeDocument/2006/relationships/image" Target="../media/image49.png"/><Relationship Id="rId9" Type="http://schemas.openxmlformats.org/officeDocument/2006/relationships/image" Target="../media/image4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27.png"/><Relationship Id="rId7" Type="http://schemas.openxmlformats.org/officeDocument/2006/relationships/image" Target="../media/image3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11" Type="http://schemas.openxmlformats.org/officeDocument/2006/relationships/image" Target="../media/image54.png"/><Relationship Id="rId5" Type="http://schemas.openxmlformats.org/officeDocument/2006/relationships/image" Target="../media/image29.png"/><Relationship Id="rId10" Type="http://schemas.openxmlformats.org/officeDocument/2006/relationships/image" Target="../media/image53.png"/><Relationship Id="rId4" Type="http://schemas.openxmlformats.org/officeDocument/2006/relationships/image" Target="../media/image52.png"/><Relationship Id="rId9" Type="http://schemas.openxmlformats.org/officeDocument/2006/relationships/image" Target="../media/image4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27.png"/><Relationship Id="rId7" Type="http://schemas.openxmlformats.org/officeDocument/2006/relationships/image" Target="../media/image3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11" Type="http://schemas.openxmlformats.org/officeDocument/2006/relationships/image" Target="../media/image57.png"/><Relationship Id="rId5" Type="http://schemas.openxmlformats.org/officeDocument/2006/relationships/image" Target="../media/image29.png"/><Relationship Id="rId10" Type="http://schemas.openxmlformats.org/officeDocument/2006/relationships/image" Target="../media/image56.png"/><Relationship Id="rId4" Type="http://schemas.openxmlformats.org/officeDocument/2006/relationships/image" Target="../media/image55.png"/><Relationship Id="rId9" Type="http://schemas.openxmlformats.org/officeDocument/2006/relationships/image" Target="../media/image4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233E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826591" y="-1533400"/>
            <a:ext cx="9027126" cy="6555950"/>
            <a:chOff x="-826591" y="-1533400"/>
            <a:chExt cx="9027126" cy="655595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26591" y="-1533400"/>
              <a:ext cx="9027126" cy="655595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091323" y="2104694"/>
            <a:ext cx="9352381" cy="452381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332997" y="3679537"/>
            <a:ext cx="9561905" cy="452381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773585" y="4700288"/>
            <a:ext cx="2705286" cy="1150727"/>
            <a:chOff x="11773585" y="4700288"/>
            <a:chExt cx="2705286" cy="115072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11773585" y="4700288"/>
              <a:ext cx="2705286" cy="115072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026527" y="5237556"/>
            <a:ext cx="3793779" cy="1150727"/>
            <a:chOff x="4026527" y="5237556"/>
            <a:chExt cx="3793779" cy="115072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026527" y="5237556"/>
              <a:ext cx="3793779" cy="115072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645306" y="911663"/>
            <a:ext cx="6709097" cy="2993934"/>
            <a:chOff x="13645306" y="911663"/>
            <a:chExt cx="6709097" cy="299393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645306" y="911663"/>
              <a:ext cx="6709097" cy="299393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-1520319" y="-997253"/>
            <a:ext cx="5688643" cy="4181153"/>
            <a:chOff x="-1520319" y="-997253"/>
            <a:chExt cx="5688643" cy="4181153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1520319" y="-997253"/>
              <a:ext cx="5688643" cy="418115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791926" y="-574362"/>
            <a:ext cx="3061643" cy="2652148"/>
            <a:chOff x="13791926" y="-574362"/>
            <a:chExt cx="3061643" cy="2652148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791926" y="-574362"/>
              <a:ext cx="3061643" cy="265214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634482" y="-1277640"/>
            <a:ext cx="3413546" cy="3631432"/>
            <a:chOff x="7634482" y="-1277640"/>
            <a:chExt cx="3413546" cy="3631432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4620000">
              <a:off x="7634482" y="-1277640"/>
              <a:ext cx="3413546" cy="363143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647599" y="-4299765"/>
            <a:ext cx="5688643" cy="4181153"/>
            <a:chOff x="9647599" y="-4299765"/>
            <a:chExt cx="5688643" cy="4181153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6420000">
              <a:off x="9647599" y="-4299765"/>
              <a:ext cx="5688643" cy="4181153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893915" y="9455690"/>
            <a:ext cx="5742857" cy="438095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893915" y="7335208"/>
            <a:ext cx="4352381" cy="138095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423662" y="2839391"/>
            <a:ext cx="7247619" cy="309523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99239" y="9455690"/>
            <a:ext cx="2123810" cy="40000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84901" y="571267"/>
            <a:ext cx="2838095" cy="552381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383289" y="732840"/>
            <a:ext cx="504762" cy="40000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890833" y="4629224"/>
            <a:ext cx="7876190" cy="309523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5200318" y="98554"/>
            <a:ext cx="2904762" cy="200952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977354" y="3043174"/>
            <a:ext cx="1616400" cy="1740404"/>
            <a:chOff x="10977354" y="3043174"/>
            <a:chExt cx="1616400" cy="174040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6200000">
              <a:off x="10977354" y="3043174"/>
              <a:ext cx="1616400" cy="174040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788525" y="-2917135"/>
            <a:ext cx="9397193" cy="7341557"/>
            <a:chOff x="10788525" y="-2917135"/>
            <a:chExt cx="9397193" cy="73415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660000">
              <a:off x="10788525" y="-2917135"/>
              <a:ext cx="9397193" cy="734155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07854" y="580837"/>
            <a:ext cx="6228571" cy="217142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58842" y="2027853"/>
            <a:ext cx="3914286" cy="40952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49274" y="3608718"/>
            <a:ext cx="2228571" cy="609524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737334" y="9428151"/>
            <a:ext cx="3028571" cy="400000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5973557" y="2513217"/>
            <a:ext cx="29306713" cy="7686747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788525" y="-2917135"/>
            <a:ext cx="9397193" cy="7341557"/>
            <a:chOff x="10788525" y="-2917135"/>
            <a:chExt cx="9397193" cy="73415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660000">
              <a:off x="10788525" y="-2917135"/>
              <a:ext cx="9397193" cy="734155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07854" y="580837"/>
            <a:ext cx="6466667" cy="217142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58842" y="2027853"/>
            <a:ext cx="3914286" cy="40952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30226" y="3608718"/>
            <a:ext cx="2866667" cy="609524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737334" y="9428151"/>
            <a:ext cx="3028571" cy="400000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6035519" y="2513217"/>
            <a:ext cx="29554561" cy="7686747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788525" y="-2917135"/>
            <a:ext cx="9397193" cy="7341557"/>
            <a:chOff x="10788525" y="-2917135"/>
            <a:chExt cx="9397193" cy="73415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660000">
              <a:off x="10788525" y="-2917135"/>
              <a:ext cx="9397193" cy="734155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07854" y="580837"/>
            <a:ext cx="6466667" cy="217142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58842" y="2027853"/>
            <a:ext cx="3914286" cy="40952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30226" y="3608718"/>
            <a:ext cx="2809524" cy="609524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737334" y="9428151"/>
            <a:ext cx="3028571" cy="400000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6005982" y="3710656"/>
            <a:ext cx="29554561" cy="3085714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169483" y="2839391"/>
            <a:ext cx="8771429" cy="309523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99239" y="9455690"/>
            <a:ext cx="2123810" cy="40000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84901" y="571267"/>
            <a:ext cx="2838095" cy="552381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383289" y="732840"/>
            <a:ext cx="504762" cy="40000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033690" y="4629224"/>
            <a:ext cx="7876190" cy="309523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5200318" y="98554"/>
            <a:ext cx="2904762" cy="200952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106442" y="3216606"/>
            <a:ext cx="1616400" cy="1740404"/>
            <a:chOff x="12106442" y="3216606"/>
            <a:chExt cx="1616400" cy="174040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6200000">
              <a:off x="12106442" y="3216606"/>
              <a:ext cx="1616400" cy="174040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918598" y="-2284547"/>
            <a:ext cx="9397193" cy="7341557"/>
            <a:chOff x="-1918598" y="-2284547"/>
            <a:chExt cx="9397193" cy="73415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4100000">
              <a:off x="-1918598" y="-2284547"/>
              <a:ext cx="9397193" cy="734155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07854" y="580837"/>
            <a:ext cx="6542857" cy="217142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58842" y="2027853"/>
            <a:ext cx="3914286" cy="40952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41997" y="3206738"/>
            <a:ext cx="1904762" cy="60952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445150" y="6691702"/>
            <a:ext cx="4360373" cy="28751"/>
            <a:chOff x="6445150" y="6691702"/>
            <a:chExt cx="4360373" cy="2875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6200000">
              <a:off x="6445150" y="6691702"/>
              <a:ext cx="4360373" cy="28751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751104" y="9620922"/>
            <a:ext cx="3028571" cy="400000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717323" y="3206738"/>
            <a:ext cx="1904762" cy="60952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394429" y="3821664"/>
            <a:ext cx="6013488" cy="5218053"/>
            <a:chOff x="1394429" y="3821664"/>
            <a:chExt cx="6013488" cy="521805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1274440" y="1552795"/>
              <a:ext cx="12026976" cy="10436106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94429" y="3821664"/>
              <a:ext cx="6013488" cy="521805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755986" y="3821664"/>
            <a:ext cx="6009935" cy="5251975"/>
            <a:chOff x="9755986" y="3821664"/>
            <a:chExt cx="6009935" cy="525197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089603" y="1536234"/>
              <a:ext cx="12019870" cy="10503949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755986" y="3821664"/>
              <a:ext cx="6009935" cy="525197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965093" y="-3546479"/>
            <a:ext cx="9397193" cy="7341557"/>
            <a:chOff x="10965093" y="-3546479"/>
            <a:chExt cx="9397193" cy="73415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965093" y="-3546479"/>
              <a:ext cx="9397193" cy="734155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07854" y="580837"/>
            <a:ext cx="6542857" cy="217142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58842" y="2027853"/>
            <a:ext cx="3914286" cy="40952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445150" y="6349099"/>
            <a:ext cx="4360373" cy="28751"/>
            <a:chOff x="6445150" y="6349099"/>
            <a:chExt cx="4360373" cy="2875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6445150" y="6349099"/>
              <a:ext cx="4360373" cy="28751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737334" y="9428151"/>
            <a:ext cx="3028571" cy="400000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04304" y="3299358"/>
            <a:ext cx="2228571" cy="609524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373442" y="3285589"/>
            <a:ext cx="2952381" cy="60952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229197" y="4183288"/>
            <a:ext cx="6171429" cy="2355356"/>
            <a:chOff x="1229197" y="4183288"/>
            <a:chExt cx="6171429" cy="235535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1707114" y="3156501"/>
              <a:ext cx="12342857" cy="4710712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29197" y="4183288"/>
              <a:ext cx="6171429" cy="235535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492260" y="4183288"/>
            <a:ext cx="6627640" cy="4360373"/>
            <a:chOff x="9492260" y="4183288"/>
            <a:chExt cx="6627640" cy="436037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462682" y="2287044"/>
              <a:ext cx="13255280" cy="8720746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492260" y="4183288"/>
              <a:ext cx="6627640" cy="436037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959529" y="-2401388"/>
            <a:ext cx="9397193" cy="7341557"/>
            <a:chOff x="-1959529" y="-2401388"/>
            <a:chExt cx="9397193" cy="73415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3680000">
              <a:off x="-1959529" y="-2401388"/>
              <a:ext cx="9397193" cy="734155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07854" y="580837"/>
            <a:ext cx="6542857" cy="217142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58842" y="2027853"/>
            <a:ext cx="3914286" cy="40952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445150" y="6349099"/>
            <a:ext cx="4360373" cy="28751"/>
            <a:chOff x="6445150" y="6349099"/>
            <a:chExt cx="4360373" cy="2875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6445150" y="6349099"/>
              <a:ext cx="4360373" cy="28751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737334" y="9428151"/>
            <a:ext cx="3028571" cy="400000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24910" y="3326897"/>
            <a:ext cx="2228571" cy="609524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505814" y="3326897"/>
            <a:ext cx="857143" cy="60952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77342" y="4183288"/>
            <a:ext cx="6171429" cy="4360373"/>
            <a:chOff x="1077342" y="4183288"/>
            <a:chExt cx="6171429" cy="436037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1723664" y="2287044"/>
              <a:ext cx="12342857" cy="8720746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77342" y="4183288"/>
              <a:ext cx="6171429" cy="436037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558246" y="4183288"/>
            <a:ext cx="6658040" cy="2907934"/>
            <a:chOff x="9558246" y="4183288"/>
            <a:chExt cx="6658040" cy="290793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415132" y="2916365"/>
              <a:ext cx="13316079" cy="5815867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558246" y="4183288"/>
              <a:ext cx="6658040" cy="290793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998643" y="3164287"/>
            <a:ext cx="8771429" cy="309523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99239" y="9455690"/>
            <a:ext cx="2123810" cy="40000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84901" y="571267"/>
            <a:ext cx="2838095" cy="552381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383289" y="732840"/>
            <a:ext cx="504762" cy="40000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992647" y="4877073"/>
            <a:ext cx="7876190" cy="309523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5200318" y="98554"/>
            <a:ext cx="2904762" cy="200952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715292" y="3464455"/>
            <a:ext cx="1616400" cy="1740404"/>
            <a:chOff x="11715292" y="3464455"/>
            <a:chExt cx="1616400" cy="174040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6200000">
              <a:off x="11715292" y="3464455"/>
              <a:ext cx="1616400" cy="174040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789565" y="-1981621"/>
            <a:ext cx="9397193" cy="7341557"/>
            <a:chOff x="-1789565" y="-1981621"/>
            <a:chExt cx="9397193" cy="73415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4100000">
              <a:off x="-1789565" y="-1981621"/>
              <a:ext cx="9397193" cy="734155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07854" y="580837"/>
            <a:ext cx="8990476" cy="217142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58842" y="2027853"/>
            <a:ext cx="3914286" cy="40952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04304" y="4130856"/>
            <a:ext cx="1904762" cy="60952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555305" y="6349099"/>
            <a:ext cx="4360373" cy="28751"/>
            <a:chOff x="6555305" y="6349099"/>
            <a:chExt cx="4360373" cy="2875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6200000">
              <a:off x="6555305" y="6349099"/>
              <a:ext cx="4360373" cy="28751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5142298" y="9826132"/>
            <a:ext cx="3028571" cy="400000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-1828978" y="3401685"/>
            <a:ext cx="12342857" cy="6171429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689408" y="-1318365"/>
            <a:ext cx="12342857" cy="8343110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689408" y="2694107"/>
            <a:ext cx="12342857" cy="989877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826591" y="-1562893"/>
            <a:ext cx="9027126" cy="6555950"/>
            <a:chOff x="-826591" y="-1562893"/>
            <a:chExt cx="9027126" cy="655595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26591" y="-1562893"/>
              <a:ext cx="9027126" cy="655595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08668" y="3798384"/>
            <a:ext cx="4809524" cy="244761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13278" y="5541086"/>
            <a:ext cx="4142857" cy="33333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709254" y="5128482"/>
            <a:ext cx="10831986" cy="28751"/>
            <a:chOff x="1709254" y="5128482"/>
            <a:chExt cx="10831986" cy="2875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5400000">
              <a:off x="1709254" y="5128482"/>
              <a:ext cx="10831986" cy="28751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089494" y="-2195867"/>
            <a:ext cx="15883203" cy="14677448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84901" y="571267"/>
            <a:ext cx="2838095" cy="552381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383289" y="656516"/>
            <a:ext cx="504762" cy="400000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99239" y="9455690"/>
            <a:ext cx="2095238" cy="400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789565" y="-1981621"/>
            <a:ext cx="9397193" cy="7341557"/>
            <a:chOff x="-1789565" y="-1981621"/>
            <a:chExt cx="9397193" cy="73415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4100000">
              <a:off x="-1789565" y="-1981621"/>
              <a:ext cx="9397193" cy="734155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07854" y="580837"/>
            <a:ext cx="8990476" cy="217142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58842" y="2027853"/>
            <a:ext cx="3914286" cy="40952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12256" y="4103318"/>
            <a:ext cx="1904762" cy="60952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555305" y="6349099"/>
            <a:ext cx="4360373" cy="28751"/>
            <a:chOff x="6555305" y="6349099"/>
            <a:chExt cx="4360373" cy="2875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6200000">
              <a:off x="6555305" y="6349099"/>
              <a:ext cx="4360373" cy="28751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5142298" y="9826132"/>
            <a:ext cx="3028571" cy="400000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-3020254" y="3214497"/>
            <a:ext cx="15287977" cy="6469968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434675" y="1519345"/>
            <a:ext cx="12590706" cy="6005254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434675" y="4769731"/>
            <a:ext cx="12590706" cy="6374976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789565" y="-1981621"/>
            <a:ext cx="9397193" cy="7341557"/>
            <a:chOff x="-1789565" y="-1981621"/>
            <a:chExt cx="9397193" cy="73415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4100000">
              <a:off x="-1789565" y="-1981621"/>
              <a:ext cx="9397193" cy="734155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07854" y="580837"/>
            <a:ext cx="8990476" cy="217142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58842" y="2027853"/>
            <a:ext cx="3914286" cy="40952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12256" y="4103318"/>
            <a:ext cx="2542857" cy="60952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555305" y="6349099"/>
            <a:ext cx="4360373" cy="28751"/>
            <a:chOff x="6555305" y="6349099"/>
            <a:chExt cx="4360373" cy="2875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6200000">
              <a:off x="6555305" y="6349099"/>
              <a:ext cx="4360373" cy="28751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5142298" y="9826132"/>
            <a:ext cx="3028571" cy="400000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-3020254" y="3214497"/>
            <a:ext cx="15287977" cy="6469968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371031" y="593597"/>
            <a:ext cx="12845282" cy="7304922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345174" y="4769731"/>
            <a:ext cx="12948709" cy="6374976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2952513" y="3409731"/>
            <a:ext cx="3124200" cy="792388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1. </a:t>
            </a:r>
            <a:r>
              <a:rPr lang="ko-KR" altLang="en-US" dirty="0" err="1" smtClean="0">
                <a:solidFill>
                  <a:schemeClr val="tx1"/>
                </a:solidFill>
              </a:rPr>
              <a:t>아두이노로부터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ko-KR" altLang="en-US" dirty="0" smtClean="0">
                <a:solidFill>
                  <a:schemeClr val="tx1"/>
                </a:solidFill>
              </a:rPr>
              <a:t>측정된 값을 수신한다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789565" y="-1981621"/>
            <a:ext cx="9397193" cy="7341557"/>
            <a:chOff x="-1789565" y="-1981621"/>
            <a:chExt cx="9397193" cy="73415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4100000">
              <a:off x="-1789565" y="-1981621"/>
              <a:ext cx="9397193" cy="734155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07854" y="580837"/>
            <a:ext cx="8990476" cy="217142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58842" y="2027853"/>
            <a:ext cx="3914286" cy="40952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12256" y="4103318"/>
            <a:ext cx="1904762" cy="60952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555305" y="6349099"/>
            <a:ext cx="4360373" cy="28751"/>
            <a:chOff x="6555305" y="6349099"/>
            <a:chExt cx="4360373" cy="2875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6200000">
              <a:off x="6555305" y="6349099"/>
              <a:ext cx="4360373" cy="28751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5142298" y="9826132"/>
            <a:ext cx="3028571" cy="400000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-3020254" y="3214497"/>
            <a:ext cx="15287977" cy="6469968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077485" y="2420317"/>
            <a:ext cx="14019463" cy="3914685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090440" y="4098003"/>
            <a:ext cx="13967642" cy="6374976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006692" y="3260672"/>
            <a:ext cx="5733333" cy="309523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99239" y="9455690"/>
            <a:ext cx="2123810" cy="40000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84901" y="571267"/>
            <a:ext cx="2838095" cy="552381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383289" y="732840"/>
            <a:ext cx="504762" cy="40000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681391" y="5028536"/>
            <a:ext cx="9314286" cy="309523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5172780" y="98554"/>
            <a:ext cx="2904762" cy="200952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503588" y="3615918"/>
            <a:ext cx="1616400" cy="1740404"/>
            <a:chOff x="10503588" y="3615918"/>
            <a:chExt cx="1616400" cy="174040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6200000">
              <a:off x="10503588" y="3615918"/>
              <a:ext cx="1616400" cy="174040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273069" y="-2637928"/>
            <a:ext cx="9397193" cy="7341557"/>
            <a:chOff x="10273069" y="-2637928"/>
            <a:chExt cx="9397193" cy="73415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720000">
              <a:off x="10273069" y="-2637928"/>
              <a:ext cx="9397193" cy="734155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07854" y="580837"/>
            <a:ext cx="6542857" cy="217142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58842" y="2027853"/>
            <a:ext cx="3914286" cy="40952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72458" y="3109255"/>
            <a:ext cx="1904762" cy="609524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142298" y="9826132"/>
            <a:ext cx="3028571" cy="40000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283250" y="3105418"/>
            <a:ext cx="12951794" cy="4824543"/>
            <a:chOff x="3283250" y="3105418"/>
            <a:chExt cx="12951794" cy="482454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283250" y="3105418"/>
              <a:ext cx="12951794" cy="482454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789565" y="-1981621"/>
            <a:ext cx="9397193" cy="7341557"/>
            <a:chOff x="-1789565" y="-1981621"/>
            <a:chExt cx="9397193" cy="73415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4100000">
              <a:off x="-1789565" y="-1981621"/>
              <a:ext cx="9397193" cy="734155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07854" y="580837"/>
            <a:ext cx="6542857" cy="217142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58842" y="2027853"/>
            <a:ext cx="3914286" cy="40952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17381" y="3274487"/>
            <a:ext cx="2542857" cy="609524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142298" y="9826132"/>
            <a:ext cx="3028571" cy="40000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898203" y="3326920"/>
            <a:ext cx="9829852" cy="5595241"/>
            <a:chOff x="3898203" y="3326920"/>
            <a:chExt cx="9829852" cy="559524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898203" y="3326920"/>
              <a:ext cx="9829852" cy="559524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040395" y="3412135"/>
            <a:ext cx="4209524" cy="309523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99239" y="9455690"/>
            <a:ext cx="2123810" cy="40000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84901" y="571267"/>
            <a:ext cx="2838095" cy="552381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383289" y="732840"/>
            <a:ext cx="504762" cy="40000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725988" y="5138691"/>
            <a:ext cx="9314286" cy="309523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5172780" y="98554"/>
            <a:ext cx="2866667" cy="200952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476049" y="3767381"/>
            <a:ext cx="1616400" cy="1740404"/>
            <a:chOff x="10476049" y="3767381"/>
            <a:chExt cx="1616400" cy="174040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6200000">
              <a:off x="10476049" y="3767381"/>
              <a:ext cx="1616400" cy="174040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233E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98203" y="-115004"/>
            <a:ext cx="8591554" cy="9761006"/>
            <a:chOff x="1198203" y="-115004"/>
            <a:chExt cx="8591554" cy="976100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98203" y="-115004"/>
              <a:ext cx="8591554" cy="976100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719969" y="2212712"/>
            <a:ext cx="4020978" cy="4020978"/>
            <a:chOff x="11719969" y="2212712"/>
            <a:chExt cx="4020978" cy="402097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719969" y="2212712"/>
              <a:ext cx="4020978" cy="4020978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647356" y="1356117"/>
            <a:ext cx="3180952" cy="400000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737334" y="9455690"/>
            <a:ext cx="3028571" cy="400000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071377" y="2461824"/>
            <a:ext cx="3180952" cy="933333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094603" y="2636811"/>
            <a:ext cx="2466667" cy="55238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706606" y="5170303"/>
            <a:ext cx="7580499" cy="28751"/>
            <a:chOff x="1706606" y="5170303"/>
            <a:chExt cx="7580499" cy="2875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6200000">
              <a:off x="1706606" y="5170303"/>
              <a:ext cx="7580499" cy="28751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011949" y="6801242"/>
            <a:ext cx="3057143" cy="552381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658888" y="6801242"/>
            <a:ext cx="1638095" cy="55238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123810" y="5027446"/>
            <a:ext cx="6893906" cy="28751"/>
            <a:chOff x="2123810" y="5027446"/>
            <a:chExt cx="6893906" cy="2875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123810" y="5027446"/>
              <a:ext cx="6893906" cy="28751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554601" y="6237043"/>
            <a:ext cx="7485714" cy="1447619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527790" y="7553088"/>
            <a:ext cx="4085714" cy="495238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1066745" y="613398"/>
            <a:ext cx="5940818" cy="5940818"/>
            <a:chOff x="11066745" y="613398"/>
            <a:chExt cx="5940818" cy="5940818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066745" y="613398"/>
              <a:ext cx="5940818" cy="594081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solidFill>
          <a:srgbClr val="233E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21877" y="-3699604"/>
            <a:ext cx="11272144" cy="8186395"/>
            <a:chOff x="621877" y="-3699604"/>
            <a:chExt cx="11272144" cy="818639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860000">
              <a:off x="621877" y="-3699604"/>
              <a:ext cx="11272144" cy="818639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565651" y="-1351351"/>
            <a:ext cx="4828032" cy="4399545"/>
            <a:chOff x="-565651" y="-1351351"/>
            <a:chExt cx="4828032" cy="439954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565651" y="-1351351"/>
              <a:ext cx="4828032" cy="4399545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458640" y="2104695"/>
            <a:ext cx="8542857" cy="4523810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191917" y="4244206"/>
            <a:ext cx="9561905" cy="452381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834824" y="6203777"/>
            <a:ext cx="3797679" cy="303814"/>
            <a:chOff x="4834824" y="6203777"/>
            <a:chExt cx="3797679" cy="30381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834824" y="6203777"/>
              <a:ext cx="3797679" cy="3038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952693" y="4586727"/>
            <a:ext cx="2314354" cy="303814"/>
            <a:chOff x="10952693" y="4586727"/>
            <a:chExt cx="2314354" cy="30381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952693" y="4586727"/>
              <a:ext cx="2314354" cy="30381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414881" y="5392026"/>
            <a:ext cx="1634505" cy="303814"/>
            <a:chOff x="12414881" y="5392026"/>
            <a:chExt cx="1634505" cy="30381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6200000">
              <a:off x="12414881" y="5392026"/>
              <a:ext cx="1634505" cy="30381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431231" y="6203777"/>
            <a:ext cx="835816" cy="303814"/>
            <a:chOff x="12431231" y="6203777"/>
            <a:chExt cx="835816" cy="303814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431231" y="6203777"/>
              <a:ext cx="835816" cy="30381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4295226" y="5659501"/>
            <a:ext cx="1149671" cy="303814"/>
            <a:chOff x="4295226" y="5659501"/>
            <a:chExt cx="1149671" cy="303814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6200000">
              <a:off x="4295226" y="5659501"/>
              <a:ext cx="1149671" cy="30381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3854655" y="-661324"/>
            <a:ext cx="5879092" cy="4593040"/>
            <a:chOff x="13854655" y="-661324"/>
            <a:chExt cx="5879092" cy="4593040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854655" y="-661324"/>
              <a:ext cx="5879092" cy="459304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3232134" y="-661324"/>
            <a:ext cx="3734196" cy="2487908"/>
            <a:chOff x="13232134" y="-661324"/>
            <a:chExt cx="3734196" cy="2487908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232134" y="-661324"/>
              <a:ext cx="3734196" cy="2487908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-715385" y="1255735"/>
            <a:ext cx="2472213" cy="2428949"/>
            <a:chOff x="-715385" y="1255735"/>
            <a:chExt cx="2472213" cy="2428949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1380000">
              <a:off x="-715385" y="1255735"/>
              <a:ext cx="2472213" cy="242894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1792583" y="-338749"/>
            <a:ext cx="2400624" cy="1071278"/>
            <a:chOff x="11792583" y="-338749"/>
            <a:chExt cx="2400624" cy="1071278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-2820000">
              <a:off x="11792583" y="-338749"/>
              <a:ext cx="2400624" cy="1071278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8879448" y="-3802"/>
            <a:ext cx="1233786" cy="1068767"/>
            <a:chOff x="8879448" y="-3802"/>
            <a:chExt cx="1233786" cy="1068767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1920000">
              <a:off x="8879448" y="-3802"/>
              <a:ext cx="1233786" cy="1068767"/>
            </a:xfrm>
            <a:prstGeom prst="rect">
              <a:avLst/>
            </a:prstGeom>
          </p:spPr>
        </p:pic>
      </p:grpSp>
      <p:pic>
        <p:nvPicPr>
          <p:cNvPr id="4" name="Object 30">
            <a:extLst>
              <a:ext uri="{FF2B5EF4-FFF2-40B4-BE49-F238E27FC236}">
                <a16:creationId xmlns:a16="http://schemas.microsoft.com/office/drawing/2014/main" id="{805DC86D-4FEA-47FC-9248-6B786D99E78D}"/>
              </a:ext>
            </a:extLst>
          </p:cNvPr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5562600" y="9433699"/>
            <a:ext cx="5742857" cy="43809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99050" y="2901469"/>
            <a:ext cx="6085714" cy="309523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99239" y="9455690"/>
            <a:ext cx="2123810" cy="40000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64591" y="507247"/>
            <a:ext cx="2838095" cy="552381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149210" y="696358"/>
            <a:ext cx="504762" cy="40000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890833" y="4629224"/>
            <a:ext cx="7876190" cy="309523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5200318" y="98554"/>
            <a:ext cx="2904762" cy="200952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068576" y="3216606"/>
            <a:ext cx="1616400" cy="1740404"/>
            <a:chOff x="10068576" y="3216606"/>
            <a:chExt cx="1616400" cy="174040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6200000">
              <a:off x="10068576" y="3216606"/>
              <a:ext cx="1616400" cy="174040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185984" y="-2070851"/>
            <a:ext cx="9397193" cy="7341557"/>
            <a:chOff x="9185984" y="-2070851"/>
            <a:chExt cx="9397193" cy="73415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85984" y="-2070851"/>
              <a:ext cx="9397193" cy="734155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07854" y="580837"/>
            <a:ext cx="9542857" cy="217142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27754" y="2275530"/>
            <a:ext cx="3914286" cy="40952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250129" y="4283417"/>
            <a:ext cx="1828571" cy="60952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763342" y="5299457"/>
            <a:ext cx="5692722" cy="28751"/>
            <a:chOff x="1763342" y="5299457"/>
            <a:chExt cx="5692722" cy="2875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0800000">
              <a:off x="1763342" y="5299457"/>
              <a:ext cx="5692722" cy="28751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236360" y="5961494"/>
            <a:ext cx="3371429" cy="60952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763342" y="6919223"/>
            <a:ext cx="5692722" cy="28751"/>
            <a:chOff x="1763342" y="6919223"/>
            <a:chExt cx="5692722" cy="2875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0800000">
              <a:off x="1763342" y="6919223"/>
              <a:ext cx="5692722" cy="28751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250129" y="7628073"/>
            <a:ext cx="2561905" cy="60952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763342" y="8514910"/>
            <a:ext cx="5692722" cy="28751"/>
            <a:chOff x="1763342" y="8514910"/>
            <a:chExt cx="5692722" cy="2875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0800000">
              <a:off x="1763342" y="8514910"/>
              <a:ext cx="5692722" cy="2875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445150" y="6349099"/>
            <a:ext cx="4360373" cy="28751"/>
            <a:chOff x="6445150" y="6349099"/>
            <a:chExt cx="4360373" cy="28751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6200000">
              <a:off x="6445150" y="6349099"/>
              <a:ext cx="4360373" cy="2875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775382" y="5299457"/>
            <a:ext cx="5692722" cy="28751"/>
            <a:chOff x="9775382" y="5299457"/>
            <a:chExt cx="5692722" cy="28751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0800000">
              <a:off x="9775382" y="5299457"/>
              <a:ext cx="5692722" cy="2875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775382" y="6899996"/>
            <a:ext cx="5692722" cy="28751"/>
            <a:chOff x="9775382" y="6899996"/>
            <a:chExt cx="5692722" cy="28751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0800000">
              <a:off x="9775382" y="6899996"/>
              <a:ext cx="5692722" cy="2875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775382" y="8486159"/>
            <a:ext cx="5692722" cy="28751"/>
            <a:chOff x="9775382" y="8486159"/>
            <a:chExt cx="5692722" cy="28751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0800000">
              <a:off x="9775382" y="8486159"/>
              <a:ext cx="5692722" cy="28751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4737334" y="9428151"/>
            <a:ext cx="3028571" cy="400000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644559" y="4283417"/>
            <a:ext cx="2647619" cy="609524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644559" y="5961494"/>
            <a:ext cx="2971429" cy="609524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644559" y="7628073"/>
            <a:ext cx="2876190" cy="60952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612544" y="2901469"/>
            <a:ext cx="5733333" cy="309523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99239" y="9455690"/>
            <a:ext cx="2123810" cy="40000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84901" y="571267"/>
            <a:ext cx="2838095" cy="552381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383289" y="732840"/>
            <a:ext cx="504762" cy="40000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890833" y="4629224"/>
            <a:ext cx="7876190" cy="309523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5200318" y="98554"/>
            <a:ext cx="2904762" cy="200952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549084" y="3216606"/>
            <a:ext cx="1616400" cy="1740404"/>
            <a:chOff x="10549084" y="3216606"/>
            <a:chExt cx="1616400" cy="174040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6200000">
              <a:off x="10549084" y="3216606"/>
              <a:ext cx="1616400" cy="174040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531459" y="-3213346"/>
            <a:ext cx="9397193" cy="7341557"/>
            <a:chOff x="11531459" y="-3213346"/>
            <a:chExt cx="9397193" cy="73415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531459" y="-3213346"/>
              <a:ext cx="9397193" cy="734155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07854" y="580837"/>
            <a:ext cx="8990476" cy="217142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58842" y="2027853"/>
            <a:ext cx="3914286" cy="40952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271107" y="4283417"/>
            <a:ext cx="1904762" cy="60952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763342" y="5299457"/>
            <a:ext cx="5692722" cy="28751"/>
            <a:chOff x="1763342" y="5299457"/>
            <a:chExt cx="5692722" cy="2875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0800000">
              <a:off x="1763342" y="5299457"/>
              <a:ext cx="5692722" cy="28751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236360" y="5961494"/>
            <a:ext cx="1904762" cy="60952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763342" y="6919223"/>
            <a:ext cx="5692722" cy="28751"/>
            <a:chOff x="1763342" y="6919223"/>
            <a:chExt cx="5692722" cy="2875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0800000">
              <a:off x="1763342" y="6919223"/>
              <a:ext cx="5692722" cy="2875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763342" y="8514910"/>
            <a:ext cx="5692722" cy="28751"/>
            <a:chOff x="1763342" y="8514910"/>
            <a:chExt cx="5692722" cy="2875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0800000">
              <a:off x="1763342" y="8514910"/>
              <a:ext cx="5692722" cy="2875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445150" y="6349099"/>
            <a:ext cx="4360373" cy="28751"/>
            <a:chOff x="6445150" y="6349099"/>
            <a:chExt cx="4360373" cy="2875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6200000">
              <a:off x="6445150" y="6349099"/>
              <a:ext cx="4360373" cy="2875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775382" y="5299457"/>
            <a:ext cx="5692722" cy="28751"/>
            <a:chOff x="9775382" y="5299457"/>
            <a:chExt cx="5692722" cy="28751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0800000">
              <a:off x="9775382" y="5299457"/>
              <a:ext cx="5692722" cy="2875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775382" y="6899996"/>
            <a:ext cx="5692722" cy="28751"/>
            <a:chOff x="9775382" y="6899996"/>
            <a:chExt cx="5692722" cy="28751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0800000">
              <a:off x="9775382" y="6899996"/>
              <a:ext cx="5692722" cy="2875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775382" y="8486159"/>
            <a:ext cx="5692722" cy="28751"/>
            <a:chOff x="9775382" y="8486159"/>
            <a:chExt cx="5692722" cy="28751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0800000">
              <a:off x="9775382" y="8486159"/>
              <a:ext cx="5692722" cy="28751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737334" y="9428151"/>
            <a:ext cx="3028571" cy="400000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236632" y="5961494"/>
            <a:ext cx="2228571" cy="609524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988793" y="7655612"/>
            <a:ext cx="857143" cy="609524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250129" y="7696920"/>
            <a:ext cx="2228571" cy="609524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030092" y="4283417"/>
            <a:ext cx="2952381" cy="60952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918598" y="-2284547"/>
            <a:ext cx="9397193" cy="7341557"/>
            <a:chOff x="-1918598" y="-2284547"/>
            <a:chExt cx="9397193" cy="73415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4100000">
              <a:off x="-1918598" y="-2284547"/>
              <a:ext cx="9397193" cy="734155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07854" y="580837"/>
            <a:ext cx="6228571" cy="217142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58842" y="2027853"/>
            <a:ext cx="3914286" cy="40952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49274" y="3608718"/>
            <a:ext cx="1904762" cy="60952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445150" y="6349099"/>
            <a:ext cx="4360373" cy="28751"/>
            <a:chOff x="6445150" y="6349099"/>
            <a:chExt cx="4360373" cy="2875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6200000">
              <a:off x="6445150" y="6349099"/>
              <a:ext cx="4360373" cy="28751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737334" y="9428151"/>
            <a:ext cx="3028571" cy="400000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758631" y="3608718"/>
            <a:ext cx="1904762" cy="609524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-1732593" y="2506332"/>
            <a:ext cx="12342857" cy="7714286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725349" y="2120618"/>
            <a:ext cx="12342857" cy="925714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965093" y="-3546479"/>
            <a:ext cx="9397193" cy="7341557"/>
            <a:chOff x="10965093" y="-3546479"/>
            <a:chExt cx="9397193" cy="73415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965093" y="-3546479"/>
              <a:ext cx="9397193" cy="734155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07854" y="580837"/>
            <a:ext cx="6466667" cy="217142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58842" y="2027853"/>
            <a:ext cx="3914286" cy="40952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445150" y="6349099"/>
            <a:ext cx="4360373" cy="28751"/>
            <a:chOff x="6445150" y="6349099"/>
            <a:chExt cx="4360373" cy="2875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6445150" y="6349099"/>
              <a:ext cx="4360373" cy="28751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737334" y="9428151"/>
            <a:ext cx="3028571" cy="400000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18073" y="3742646"/>
            <a:ext cx="2228571" cy="609524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662598" y="3742646"/>
            <a:ext cx="2952381" cy="609524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-1815209" y="3791166"/>
            <a:ext cx="12342857" cy="3085714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629316" y="3405452"/>
            <a:ext cx="12342857" cy="4628571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959529" y="-2401388"/>
            <a:ext cx="9397193" cy="7341557"/>
            <a:chOff x="-1959529" y="-2401388"/>
            <a:chExt cx="9397193" cy="73415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3680000">
              <a:off x="-1959529" y="-2401388"/>
              <a:ext cx="9397193" cy="734155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07854" y="580837"/>
            <a:ext cx="6466667" cy="217142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58842" y="2027853"/>
            <a:ext cx="3914286" cy="40952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445150" y="6349099"/>
            <a:ext cx="4360373" cy="28751"/>
            <a:chOff x="6445150" y="6349099"/>
            <a:chExt cx="4360373" cy="2875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6445150" y="6349099"/>
              <a:ext cx="4360373" cy="28751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737334" y="9428151"/>
            <a:ext cx="3028571" cy="400000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52449" y="3728876"/>
            <a:ext cx="2228571" cy="609524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478275" y="3728876"/>
            <a:ext cx="857143" cy="609524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-2263105" y="2915819"/>
            <a:ext cx="13471945" cy="6171429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249880" y="3301533"/>
            <a:ext cx="13288540" cy="4628571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</TotalTime>
  <Words>6</Words>
  <Application>Microsoft Office PowerPoint</Application>
  <PresentationFormat>사용자 지정</PresentationFormat>
  <Paragraphs>1</Paragraphs>
  <Slides>28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2" baseType="lpstr">
      <vt:lpstr>?? ??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김진동</cp:lastModifiedBy>
  <cp:revision>3</cp:revision>
  <dcterms:created xsi:type="dcterms:W3CDTF">2020-09-14T23:33:37Z</dcterms:created>
  <dcterms:modified xsi:type="dcterms:W3CDTF">2020-09-15T00:44:03Z</dcterms:modified>
</cp:coreProperties>
</file>